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implicityhrsolutions.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9FE2F-F3BA-4806-AEFE-300D3B7AAF91}"/>
              </a:ext>
            </a:extLst>
          </p:cNvPr>
          <p:cNvPicPr>
            <a:picLocks noChangeAspect="1"/>
          </p:cNvPicPr>
          <p:nvPr/>
        </p:nvPicPr>
        <p:blipFill>
          <a:blip r:embed="rId2"/>
          <a:stretch>
            <a:fillRect/>
          </a:stretch>
        </p:blipFill>
        <p:spPr>
          <a:xfrm>
            <a:off x="4036985" y="3085766"/>
            <a:ext cx="3505605" cy="3298255"/>
          </a:xfrm>
          <a:prstGeom prst="rect">
            <a:avLst/>
          </a:prstGeom>
        </p:spPr>
      </p:pic>
      <p:sp>
        <p:nvSpPr>
          <p:cNvPr id="2" name="Title 1">
            <a:extLst>
              <a:ext uri="{FF2B5EF4-FFF2-40B4-BE49-F238E27FC236}">
                <a16:creationId xmlns:a16="http://schemas.microsoft.com/office/drawing/2014/main" id="{B1A7F923-30CC-4177-97BD-07D6EFB0D302}"/>
              </a:ext>
            </a:extLst>
          </p:cNvPr>
          <p:cNvSpPr>
            <a:spLocks noGrp="1"/>
          </p:cNvSpPr>
          <p:nvPr>
            <p:ph type="ctrTitle"/>
          </p:nvPr>
        </p:nvSpPr>
        <p:spPr/>
        <p:txBody>
          <a:bodyPr/>
          <a:lstStyle/>
          <a:p>
            <a:r>
              <a:rPr lang="en-US" dirty="0"/>
              <a:t>Simplicity HR Solutions</a:t>
            </a:r>
          </a:p>
        </p:txBody>
      </p:sp>
      <p:sp>
        <p:nvSpPr>
          <p:cNvPr id="3" name="Subtitle 2">
            <a:extLst>
              <a:ext uri="{FF2B5EF4-FFF2-40B4-BE49-F238E27FC236}">
                <a16:creationId xmlns:a16="http://schemas.microsoft.com/office/drawing/2014/main" id="{50419B90-1663-4210-8D8A-28EEF9F5C535}"/>
              </a:ext>
            </a:extLst>
          </p:cNvPr>
          <p:cNvSpPr>
            <a:spLocks noGrp="1"/>
          </p:cNvSpPr>
          <p:nvPr>
            <p:ph type="subTitle" idx="1"/>
          </p:nvPr>
        </p:nvSpPr>
        <p:spPr/>
        <p:txBody>
          <a:bodyPr/>
          <a:lstStyle/>
          <a:p>
            <a:r>
              <a:rPr lang="en-US" dirty="0"/>
              <a:t>Providing Human Resources Services</a:t>
            </a:r>
          </a:p>
        </p:txBody>
      </p:sp>
    </p:spTree>
    <p:extLst>
      <p:ext uri="{BB962C8B-B14F-4D97-AF65-F5344CB8AC3E}">
        <p14:creationId xmlns:p14="http://schemas.microsoft.com/office/powerpoint/2010/main" val="2619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72AF-C57B-4553-92CE-8F67866F2BE6}"/>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1457D76D-5D78-458F-8B80-8125FA0F68BC}"/>
              </a:ext>
            </a:extLst>
          </p:cNvPr>
          <p:cNvSpPr>
            <a:spLocks noGrp="1"/>
          </p:cNvSpPr>
          <p:nvPr>
            <p:ph idx="1"/>
          </p:nvPr>
        </p:nvSpPr>
        <p:spPr/>
        <p:txBody>
          <a:bodyPr/>
          <a:lstStyle/>
          <a:p>
            <a:r>
              <a:rPr lang="en-US" dirty="0"/>
              <a:t>With over 20 years of experience in the field of human resources, our core principles have continued to shape our efforts in providing our clients with the best human resources services available. We are dedicated to our clients, and they benefit from our success. We specialize in all industries including, food and beverage, hospitality, fitness, medical, start-ups, mid to large size organizations, and corporate. </a:t>
            </a:r>
          </a:p>
          <a:p>
            <a:r>
              <a:rPr lang="en-US" dirty="0"/>
              <a:t>Past clients have included:</a:t>
            </a:r>
          </a:p>
          <a:p>
            <a:pPr lvl="1"/>
            <a:r>
              <a:rPr lang="en-US" dirty="0"/>
              <a:t>Lemonade Restaurant Group  – 26 locations throughout Northern and Southern California</a:t>
            </a:r>
          </a:p>
          <a:p>
            <a:pPr lvl="1"/>
            <a:r>
              <a:rPr lang="en-US" dirty="0"/>
              <a:t>The Habit Burger Grill and Hook Burger – 16 locations throughout Northern and Southern California</a:t>
            </a:r>
          </a:p>
          <a:p>
            <a:pPr lvl="1"/>
            <a:r>
              <a:rPr lang="en-US" dirty="0"/>
              <a:t>Fitness Club Management (Crunch Franchise) – 45 locations throughout California, Colorado, New Mexico, Idaho, and Illinois</a:t>
            </a:r>
          </a:p>
        </p:txBody>
      </p:sp>
      <p:pic>
        <p:nvPicPr>
          <p:cNvPr id="8" name="Picture 7">
            <a:extLst>
              <a:ext uri="{FF2B5EF4-FFF2-40B4-BE49-F238E27FC236}">
                <a16:creationId xmlns:a16="http://schemas.microsoft.com/office/drawing/2014/main" id="{330B8D0E-4E59-46C4-A535-F0B4971986EC}"/>
              </a:ext>
            </a:extLst>
          </p:cNvPr>
          <p:cNvPicPr>
            <a:picLocks noChangeAspect="1"/>
          </p:cNvPicPr>
          <p:nvPr/>
        </p:nvPicPr>
        <p:blipFill>
          <a:blip r:embed="rId2"/>
          <a:stretch>
            <a:fillRect/>
          </a:stretch>
        </p:blipFill>
        <p:spPr>
          <a:xfrm>
            <a:off x="8997975" y="4068659"/>
            <a:ext cx="1198997" cy="401679"/>
          </a:xfrm>
          <a:prstGeom prst="rect">
            <a:avLst/>
          </a:prstGeom>
        </p:spPr>
      </p:pic>
      <p:pic>
        <p:nvPicPr>
          <p:cNvPr id="10" name="Picture 9">
            <a:extLst>
              <a:ext uri="{FF2B5EF4-FFF2-40B4-BE49-F238E27FC236}">
                <a16:creationId xmlns:a16="http://schemas.microsoft.com/office/drawing/2014/main" id="{883757D8-2B1F-4D4D-8085-EF8AE648199F}"/>
              </a:ext>
            </a:extLst>
          </p:cNvPr>
          <p:cNvPicPr>
            <a:picLocks noChangeAspect="1"/>
          </p:cNvPicPr>
          <p:nvPr/>
        </p:nvPicPr>
        <p:blipFill>
          <a:blip r:embed="rId3"/>
          <a:stretch>
            <a:fillRect/>
          </a:stretch>
        </p:blipFill>
        <p:spPr>
          <a:xfrm>
            <a:off x="9932564" y="4631924"/>
            <a:ext cx="422399" cy="302954"/>
          </a:xfrm>
          <a:prstGeom prst="rect">
            <a:avLst/>
          </a:prstGeom>
        </p:spPr>
      </p:pic>
      <p:pic>
        <p:nvPicPr>
          <p:cNvPr id="12" name="Picture 11">
            <a:extLst>
              <a:ext uri="{FF2B5EF4-FFF2-40B4-BE49-F238E27FC236}">
                <a16:creationId xmlns:a16="http://schemas.microsoft.com/office/drawing/2014/main" id="{3F6ED2E6-58F5-47FB-BBF9-1CBF951F4ECA}"/>
              </a:ext>
            </a:extLst>
          </p:cNvPr>
          <p:cNvPicPr>
            <a:picLocks noChangeAspect="1"/>
          </p:cNvPicPr>
          <p:nvPr/>
        </p:nvPicPr>
        <p:blipFill>
          <a:blip r:embed="rId4"/>
          <a:stretch>
            <a:fillRect/>
          </a:stretch>
        </p:blipFill>
        <p:spPr>
          <a:xfrm>
            <a:off x="10444293" y="4675278"/>
            <a:ext cx="877822" cy="259600"/>
          </a:xfrm>
          <a:prstGeom prst="rect">
            <a:avLst/>
          </a:prstGeom>
        </p:spPr>
      </p:pic>
      <p:pic>
        <p:nvPicPr>
          <p:cNvPr id="14" name="Picture 13">
            <a:extLst>
              <a:ext uri="{FF2B5EF4-FFF2-40B4-BE49-F238E27FC236}">
                <a16:creationId xmlns:a16="http://schemas.microsoft.com/office/drawing/2014/main" id="{4A2F73ED-B2DF-45F0-86E7-7727A1BB48CF}"/>
              </a:ext>
            </a:extLst>
          </p:cNvPr>
          <p:cNvPicPr>
            <a:picLocks noChangeAspect="1"/>
          </p:cNvPicPr>
          <p:nvPr/>
        </p:nvPicPr>
        <p:blipFill>
          <a:blip r:embed="rId5"/>
          <a:stretch>
            <a:fillRect/>
          </a:stretch>
        </p:blipFill>
        <p:spPr>
          <a:xfrm>
            <a:off x="1969974" y="5176007"/>
            <a:ext cx="3619321" cy="310436"/>
          </a:xfrm>
          <a:prstGeom prst="rect">
            <a:avLst/>
          </a:prstGeom>
        </p:spPr>
      </p:pic>
      <p:pic>
        <p:nvPicPr>
          <p:cNvPr id="16" name="Picture 15">
            <a:extLst>
              <a:ext uri="{FF2B5EF4-FFF2-40B4-BE49-F238E27FC236}">
                <a16:creationId xmlns:a16="http://schemas.microsoft.com/office/drawing/2014/main" id="{8599BD73-6523-49BE-9CAA-53A0E47DA0C8}"/>
              </a:ext>
            </a:extLst>
          </p:cNvPr>
          <p:cNvPicPr>
            <a:picLocks noChangeAspect="1"/>
          </p:cNvPicPr>
          <p:nvPr/>
        </p:nvPicPr>
        <p:blipFill>
          <a:blip r:embed="rId6"/>
          <a:stretch>
            <a:fillRect/>
          </a:stretch>
        </p:blipFill>
        <p:spPr>
          <a:xfrm>
            <a:off x="10444293" y="603403"/>
            <a:ext cx="1306055" cy="1228803"/>
          </a:xfrm>
          <a:prstGeom prst="rect">
            <a:avLst/>
          </a:prstGeom>
        </p:spPr>
      </p:pic>
    </p:spTree>
    <p:extLst>
      <p:ext uri="{BB962C8B-B14F-4D97-AF65-F5344CB8AC3E}">
        <p14:creationId xmlns:p14="http://schemas.microsoft.com/office/powerpoint/2010/main" val="204787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04BF-078F-45E3-BC24-15F4C2DBC359}"/>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2DE07D17-C5C2-4C79-95FB-13EDA8A2E706}"/>
              </a:ext>
            </a:extLst>
          </p:cNvPr>
          <p:cNvSpPr>
            <a:spLocks noGrp="1"/>
          </p:cNvSpPr>
          <p:nvPr>
            <p:ph sz="half" idx="1"/>
          </p:nvPr>
        </p:nvSpPr>
        <p:spPr/>
        <p:txBody>
          <a:bodyPr>
            <a:normAutofit/>
          </a:bodyPr>
          <a:lstStyle/>
          <a:p>
            <a:r>
              <a:rPr lang="en-US" dirty="0"/>
              <a:t>Employee relations</a:t>
            </a:r>
          </a:p>
          <a:p>
            <a:r>
              <a:rPr lang="en-US" dirty="0">
                <a:solidFill>
                  <a:schemeClr val="tx1">
                    <a:lumMod val="75000"/>
                    <a:lumOff val="25000"/>
                  </a:schemeClr>
                </a:solidFill>
              </a:rPr>
              <a:t>Employee engagement / satisfaction</a:t>
            </a:r>
          </a:p>
          <a:p>
            <a:r>
              <a:rPr lang="en-US" dirty="0">
                <a:solidFill>
                  <a:schemeClr val="tx1">
                    <a:lumMod val="75000"/>
                    <a:lumOff val="25000"/>
                  </a:schemeClr>
                </a:solidFill>
              </a:rPr>
              <a:t>Performance management</a:t>
            </a:r>
            <a:endParaRPr lang="en-US" dirty="0"/>
          </a:p>
          <a:p>
            <a:r>
              <a:rPr lang="en-US" dirty="0"/>
              <a:t>Recruitment and Training</a:t>
            </a:r>
          </a:p>
          <a:p>
            <a:r>
              <a:rPr lang="en-US" dirty="0"/>
              <a:t>Workplace audits</a:t>
            </a:r>
          </a:p>
          <a:p>
            <a:r>
              <a:rPr lang="en-US" dirty="0"/>
              <a:t>Workplace investigations</a:t>
            </a:r>
          </a:p>
          <a:p>
            <a:r>
              <a:rPr lang="en-US" dirty="0">
                <a:solidFill>
                  <a:schemeClr val="tx1">
                    <a:lumMod val="75000"/>
                    <a:lumOff val="25000"/>
                  </a:schemeClr>
                </a:solidFill>
              </a:rPr>
              <a:t>Labor law compliance</a:t>
            </a:r>
            <a:endParaRPr lang="en-US" dirty="0"/>
          </a:p>
          <a:p>
            <a:endParaRPr lang="en-US" dirty="0"/>
          </a:p>
        </p:txBody>
      </p:sp>
      <p:sp>
        <p:nvSpPr>
          <p:cNvPr id="4" name="Content Placeholder 3">
            <a:extLst>
              <a:ext uri="{FF2B5EF4-FFF2-40B4-BE49-F238E27FC236}">
                <a16:creationId xmlns:a16="http://schemas.microsoft.com/office/drawing/2014/main" id="{52619A0A-B026-44A0-970C-98069EE001A9}"/>
              </a:ext>
            </a:extLst>
          </p:cNvPr>
          <p:cNvSpPr>
            <a:spLocks noGrp="1"/>
          </p:cNvSpPr>
          <p:nvPr>
            <p:ph sz="half" idx="2"/>
          </p:nvPr>
        </p:nvSpPr>
        <p:spPr/>
        <p:txBody>
          <a:bodyPr>
            <a:normAutofit/>
          </a:bodyPr>
          <a:lstStyle/>
          <a:p>
            <a:r>
              <a:rPr lang="en-US" dirty="0"/>
              <a:t>Employee handbooks</a:t>
            </a:r>
          </a:p>
          <a:p>
            <a:r>
              <a:rPr lang="en-US" dirty="0">
                <a:solidFill>
                  <a:schemeClr val="tx1">
                    <a:lumMod val="75000"/>
                    <a:lumOff val="25000"/>
                  </a:schemeClr>
                </a:solidFill>
              </a:rPr>
              <a:t>Creation &amp; enforcement p</a:t>
            </a:r>
            <a:r>
              <a:rPr lang="en-US" dirty="0"/>
              <a:t>olicies and procedures</a:t>
            </a:r>
          </a:p>
          <a:p>
            <a:r>
              <a:rPr lang="en-US" dirty="0">
                <a:solidFill>
                  <a:schemeClr val="tx1">
                    <a:lumMod val="75000"/>
                    <a:lumOff val="25000"/>
                  </a:schemeClr>
                </a:solidFill>
              </a:rPr>
              <a:t>Conflict management</a:t>
            </a:r>
            <a:endParaRPr lang="en-US" dirty="0"/>
          </a:p>
          <a:p>
            <a:r>
              <a:rPr lang="en-US" dirty="0"/>
              <a:t>Sexual harassment training</a:t>
            </a:r>
          </a:p>
          <a:p>
            <a:r>
              <a:rPr lang="en-US" dirty="0"/>
              <a:t>New business development</a:t>
            </a:r>
          </a:p>
          <a:p>
            <a:r>
              <a:rPr lang="en-US" dirty="0"/>
              <a:t>Benefits </a:t>
            </a:r>
            <a:r>
              <a:rPr lang="en-US" dirty="0">
                <a:solidFill>
                  <a:schemeClr val="tx1">
                    <a:lumMod val="75000"/>
                    <a:lumOff val="25000"/>
                  </a:schemeClr>
                </a:solidFill>
              </a:rPr>
              <a:t>administration</a:t>
            </a:r>
            <a:endParaRPr lang="en-US" dirty="0"/>
          </a:p>
          <a:p>
            <a:r>
              <a:rPr lang="en-US" dirty="0"/>
              <a:t>Special projects</a:t>
            </a:r>
          </a:p>
          <a:p>
            <a:endParaRPr lang="en-US" dirty="0"/>
          </a:p>
        </p:txBody>
      </p:sp>
      <p:pic>
        <p:nvPicPr>
          <p:cNvPr id="6" name="Picture 5">
            <a:extLst>
              <a:ext uri="{FF2B5EF4-FFF2-40B4-BE49-F238E27FC236}">
                <a16:creationId xmlns:a16="http://schemas.microsoft.com/office/drawing/2014/main" id="{8621CA9B-9BD1-4090-9DF2-2FE2043D3920}"/>
              </a:ext>
            </a:extLst>
          </p:cNvPr>
          <p:cNvPicPr>
            <a:picLocks noChangeAspect="1"/>
          </p:cNvPicPr>
          <p:nvPr/>
        </p:nvPicPr>
        <p:blipFill>
          <a:blip r:embed="rId2"/>
          <a:stretch>
            <a:fillRect/>
          </a:stretch>
        </p:blipFill>
        <p:spPr>
          <a:xfrm>
            <a:off x="10413745" y="606489"/>
            <a:ext cx="1332905" cy="1254066"/>
          </a:xfrm>
          <a:prstGeom prst="rect">
            <a:avLst/>
          </a:prstGeom>
        </p:spPr>
      </p:pic>
    </p:spTree>
    <p:extLst>
      <p:ext uri="{BB962C8B-B14F-4D97-AF65-F5344CB8AC3E}">
        <p14:creationId xmlns:p14="http://schemas.microsoft.com/office/powerpoint/2010/main" val="8549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7A98-7554-4D42-B3B9-333BA95CF7AC}"/>
              </a:ext>
            </a:extLst>
          </p:cNvPr>
          <p:cNvSpPr>
            <a:spLocks noGrp="1"/>
          </p:cNvSpPr>
          <p:nvPr>
            <p:ph type="title"/>
          </p:nvPr>
        </p:nvSpPr>
        <p:spPr/>
        <p:txBody>
          <a:bodyPr/>
          <a:lstStyle/>
          <a:p>
            <a:r>
              <a:rPr lang="en-US" dirty="0"/>
              <a:t>Your HR Questions Answered</a:t>
            </a:r>
          </a:p>
        </p:txBody>
      </p:sp>
      <p:sp>
        <p:nvSpPr>
          <p:cNvPr id="3" name="Content Placeholder 2">
            <a:extLst>
              <a:ext uri="{FF2B5EF4-FFF2-40B4-BE49-F238E27FC236}">
                <a16:creationId xmlns:a16="http://schemas.microsoft.com/office/drawing/2014/main" id="{1D077D23-91F1-4F83-BB20-FE28DF03193A}"/>
              </a:ext>
            </a:extLst>
          </p:cNvPr>
          <p:cNvSpPr>
            <a:spLocks noGrp="1"/>
          </p:cNvSpPr>
          <p:nvPr>
            <p:ph idx="1"/>
          </p:nvPr>
        </p:nvSpPr>
        <p:spPr/>
        <p:txBody>
          <a:bodyPr/>
          <a:lstStyle/>
          <a:p>
            <a:r>
              <a:rPr lang="en-US" dirty="0"/>
              <a:t>At Simplicity HR Solutions, we strive to exceed your expectations by breaking barriers and changing the game. If you need help with hiring, employee relations, sexual harassment training,  compliance, implementing policies and procedures, or employee handbooks, contact us. We’re available to help you navigate even the most difficult human resources issues. </a:t>
            </a:r>
          </a:p>
          <a:p>
            <a:r>
              <a:rPr lang="en-US" dirty="0"/>
              <a:t>We can take on your day-to-day HR needs such as full cycle recruiting, background checks, onboarding, employee records management, sexual harassment training, investigations, and more. We’re a highly organized and detail-oriented team with over 20 years of proven success. Have questions about employee relation issues, or federal/state law compliance? Call us today.</a:t>
            </a:r>
          </a:p>
        </p:txBody>
      </p:sp>
      <p:pic>
        <p:nvPicPr>
          <p:cNvPr id="5" name="Picture 4">
            <a:extLst>
              <a:ext uri="{FF2B5EF4-FFF2-40B4-BE49-F238E27FC236}">
                <a16:creationId xmlns:a16="http://schemas.microsoft.com/office/drawing/2014/main" id="{6B07CBDD-482B-4BF3-B87E-0DEAAB43F8FC}"/>
              </a:ext>
            </a:extLst>
          </p:cNvPr>
          <p:cNvPicPr>
            <a:picLocks noChangeAspect="1"/>
          </p:cNvPicPr>
          <p:nvPr/>
        </p:nvPicPr>
        <p:blipFill>
          <a:blip r:embed="rId2"/>
          <a:stretch>
            <a:fillRect/>
          </a:stretch>
        </p:blipFill>
        <p:spPr>
          <a:xfrm>
            <a:off x="10429652" y="606490"/>
            <a:ext cx="1316998" cy="1239100"/>
          </a:xfrm>
          <a:prstGeom prst="rect">
            <a:avLst/>
          </a:prstGeom>
        </p:spPr>
      </p:pic>
    </p:spTree>
    <p:extLst>
      <p:ext uri="{BB962C8B-B14F-4D97-AF65-F5344CB8AC3E}">
        <p14:creationId xmlns:p14="http://schemas.microsoft.com/office/powerpoint/2010/main" val="169908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4D2D-55F9-43BC-A423-096B72624C6C}"/>
              </a:ext>
            </a:extLst>
          </p:cNvPr>
          <p:cNvSpPr>
            <a:spLocks noGrp="1"/>
          </p:cNvSpPr>
          <p:nvPr>
            <p:ph type="ctrTitle"/>
          </p:nvPr>
        </p:nvSpPr>
        <p:spPr/>
        <p:txBody>
          <a:bodyPr>
            <a:normAutofit/>
          </a:bodyPr>
          <a:lstStyle/>
          <a:p>
            <a:r>
              <a:rPr lang="en-US" sz="1600" dirty="0"/>
              <a:t>Email:	starr.thompson@simplicityhrsolutions.com</a:t>
            </a:r>
            <a:br>
              <a:rPr lang="en-US" sz="1600" dirty="0"/>
            </a:br>
            <a:r>
              <a:rPr lang="en-US" sz="1600" dirty="0"/>
              <a:t>Website:	</a:t>
            </a:r>
            <a:r>
              <a:rPr lang="en-US" sz="1600" dirty="0">
                <a:hlinkClick r:id="rId2"/>
              </a:rPr>
              <a:t>www.simplicityhrsolutions.com</a:t>
            </a:r>
            <a:br>
              <a:rPr lang="en-US" sz="1600" dirty="0"/>
            </a:br>
            <a:r>
              <a:rPr lang="en-US" sz="1600" dirty="0"/>
              <a:t>Phone:	(818) 245-2388</a:t>
            </a:r>
            <a:br>
              <a:rPr lang="en-US" dirty="0"/>
            </a:br>
            <a:endParaRPr lang="en-US" dirty="0"/>
          </a:p>
        </p:txBody>
      </p:sp>
      <p:sp>
        <p:nvSpPr>
          <p:cNvPr id="3" name="Subtitle 2">
            <a:extLst>
              <a:ext uri="{FF2B5EF4-FFF2-40B4-BE49-F238E27FC236}">
                <a16:creationId xmlns:a16="http://schemas.microsoft.com/office/drawing/2014/main" id="{E1C0AC3A-E3BB-408D-887D-AB390D53D097}"/>
              </a:ext>
            </a:extLst>
          </p:cNvPr>
          <p:cNvSpPr>
            <a:spLocks noGrp="1"/>
          </p:cNvSpPr>
          <p:nvPr>
            <p:ph type="subTitle" idx="1"/>
          </p:nvPr>
        </p:nvSpPr>
        <p:spPr/>
        <p:txBody>
          <a:bodyPr/>
          <a:lstStyle/>
          <a:p>
            <a:r>
              <a:rPr lang="en-US" dirty="0"/>
              <a:t>Call us today!</a:t>
            </a:r>
          </a:p>
        </p:txBody>
      </p:sp>
      <p:pic>
        <p:nvPicPr>
          <p:cNvPr id="5" name="Picture 4">
            <a:extLst>
              <a:ext uri="{FF2B5EF4-FFF2-40B4-BE49-F238E27FC236}">
                <a16:creationId xmlns:a16="http://schemas.microsoft.com/office/drawing/2014/main" id="{6ADE5767-D0A7-4E0F-8634-60D8205CEA25}"/>
              </a:ext>
            </a:extLst>
          </p:cNvPr>
          <p:cNvPicPr>
            <a:picLocks noChangeAspect="1"/>
          </p:cNvPicPr>
          <p:nvPr/>
        </p:nvPicPr>
        <p:blipFill>
          <a:blip r:embed="rId3"/>
          <a:stretch>
            <a:fillRect/>
          </a:stretch>
        </p:blipFill>
        <p:spPr>
          <a:xfrm>
            <a:off x="4040156" y="3092483"/>
            <a:ext cx="3508310" cy="3300799"/>
          </a:xfrm>
          <a:prstGeom prst="rect">
            <a:avLst/>
          </a:prstGeom>
        </p:spPr>
      </p:pic>
    </p:spTree>
    <p:extLst>
      <p:ext uri="{BB962C8B-B14F-4D97-AF65-F5344CB8AC3E}">
        <p14:creationId xmlns:p14="http://schemas.microsoft.com/office/powerpoint/2010/main" val="28737347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147</TotalTime>
  <Words>170</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Gill Sans MT</vt:lpstr>
      <vt:lpstr>Wingdings 2</vt:lpstr>
      <vt:lpstr>Dividend</vt:lpstr>
      <vt:lpstr>Simplicity HR Solutions</vt:lpstr>
      <vt:lpstr>Who We Are</vt:lpstr>
      <vt:lpstr>What we do</vt:lpstr>
      <vt:lpstr>Your HR Questions Answered</vt:lpstr>
      <vt:lpstr>Email: starr.thompson@simplicityhrsolutions.com Website: www.simplicityhrsolutions.com Phone: (818) 245-2388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HR Solutions</dc:title>
  <dc:creator>Starr Thompson</dc:creator>
  <cp:lastModifiedBy>Starr Thompson</cp:lastModifiedBy>
  <cp:revision>5</cp:revision>
  <dcterms:created xsi:type="dcterms:W3CDTF">2019-03-05T20:18:23Z</dcterms:created>
  <dcterms:modified xsi:type="dcterms:W3CDTF">2019-03-05T22:45:50Z</dcterms:modified>
</cp:coreProperties>
</file>